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CBD4-401B-4DE2-B92F-A85945FF4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02B91-E6F3-4B0E-A620-8C3F1D74F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D0B27-545F-4406-BDA2-F1522FECC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FC894-E92C-4783-8C1E-687F8FC6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2651B-2F4A-4C86-8A0A-0220485E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3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CBC9B-2384-495D-ADF1-2E9DBA10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3AAB7-4ED3-4A48-B312-A6EC2D29B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982A8-D359-473D-9F69-B1991792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22EE7-5493-421E-A934-AE36B1D88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C53A-5A11-422B-B9B2-D14E43D3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5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919A4-9F3D-4F60-9A40-1AEBE6060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E72B2-19EB-43DF-9AFB-496B02298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DB49-8B0D-4890-9903-DA995CF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FC96B-764F-45B3-B6BE-1E136A71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7D0EF-AD9F-42E6-841E-3A06DAD6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A787-8CA6-4ABC-9BA1-D0C92783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9C9FE-BE58-445D-AC24-4AB0D75D8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B608E-727D-4CAB-BD92-BCCFEEEB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1668C-F58D-42C7-A240-65231577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A67A0-77BF-4612-85AE-69BCB8E3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85B7-B849-4F54-9E66-D2FB873D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BB49A-04C0-41A2-8DEF-08C457A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FFDDD-0276-4AEF-AEDB-B579E400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2E432-61ED-472C-A476-67DF878E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1C3DA-2732-4077-A616-C50F3AE19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8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A44A-2CC1-43B7-B156-7BF0EC5A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5F0EC-C559-4D0E-9C74-80DF7FF9B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76996-222B-4E3D-A703-FBB769743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FEBCE-4079-4B3F-8982-BD14C457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54973-548E-4418-9AC6-BFBA2A5A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181EF-1339-499D-BF50-74C96193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7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A445-06FF-4B38-9A48-F8F77A68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FF9A7-B672-4616-A2FD-0094F7E57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57346-E14C-4216-AB4B-F877F48AA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BDBC3-F195-45B0-A1D2-E210F8353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339AE-1CBF-4127-A2D3-C734FC8E1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56606-9072-406A-B331-4A26A980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3D4477-6596-482A-8CF8-DE98ED72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09922-BA42-48C6-AE1B-68DC6A60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CE56-E398-4101-8DD1-3B9DBA817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662D8-55E9-4500-A6DF-225B79643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DC203-42A4-47C9-A386-B8EE92EC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BEF41-AA29-4E47-AD98-D9D655B6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1BF47-17F2-4BE2-A44E-BAB8F0E5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D0D51-C7B7-42B0-BA4E-765F53B4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BB4B7-9F30-47BE-90CF-34AC00FC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8CDE-E765-4E5B-9709-FE5EBA496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BDC8-934F-4651-8B85-94E154D30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20CA9-B4C1-458F-861F-F133AD525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8F5C1-DC9D-40D3-86F5-434F13CD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D373A-35A3-4C74-A233-665E206D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F1582-22D7-44E1-9E7F-E6300720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2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4A2EA-9C97-40A5-A7C4-7FA5245C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233E43-37FB-463B-8581-E95362C1D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89DD0-FE75-43C8-8ECF-4C7C19347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15B6B-5BE0-4112-A11B-B1B8CC43D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5A94B-CBAE-4519-99BF-42CBD9C7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3817B-0520-4545-871C-849A5A20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3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B2EF8-6D37-47E5-A83C-32FAA7F0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59830-D03B-46D9-A601-15CC29618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71B42-FC52-477D-8189-B5B574567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472F0-B156-4DE8-AB36-FD09185A752E}" type="datetimeFigureOut">
              <a:rPr lang="en-US" smtClean="0"/>
              <a:t>9/22/2018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57F1-93E9-4BF3-98BF-3B0530FE3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FD678-8792-4A65-BDAF-FA1F1C29B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1142E-2408-473A-9056-74E41FA9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3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dropbox.com/s/wmgvlmo5w58z7l7/Bigfoot%20Hoops%20Las%20Vegas%20Classic.mp4?dl=0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dropbox.com/s/dupm0odcmqpbeyt/BigFoot%20Hoops%20July%20Tournament.mp4?dl=0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9CFF-F927-4E62-9272-C23CA6E7F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745" y="5257965"/>
            <a:ext cx="10810240" cy="1010603"/>
          </a:xfrm>
        </p:spPr>
        <p:txBody>
          <a:bodyPr/>
          <a:lstStyle/>
          <a:p>
            <a:r>
              <a:rPr lang="en-US" dirty="0"/>
              <a:t>Las Vegas Basketball Tournaments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287C77-C4A1-4652-9C6B-33DBB9445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6" b="26416"/>
          <a:stretch/>
        </p:blipFill>
        <p:spPr>
          <a:xfrm>
            <a:off x="2580640" y="238005"/>
            <a:ext cx="7030720" cy="221617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0C018-4959-4170-A641-8550D11AEE76}"/>
              </a:ext>
            </a:extLst>
          </p:cNvPr>
          <p:cNvGrpSpPr/>
          <p:nvPr/>
        </p:nvGrpSpPr>
        <p:grpSpPr>
          <a:xfrm>
            <a:off x="0" y="2708954"/>
            <a:ext cx="12192000" cy="1927773"/>
            <a:chOff x="0" y="2465113"/>
            <a:chExt cx="12192000" cy="192777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9E33B9-120B-4BFC-BDDD-F887AFB15076}"/>
                </a:ext>
              </a:extLst>
            </p:cNvPr>
            <p:cNvSpPr/>
            <p:nvPr/>
          </p:nvSpPr>
          <p:spPr>
            <a:xfrm>
              <a:off x="0" y="2465113"/>
              <a:ext cx="12192000" cy="19277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A967B3F-B2B3-492C-B461-11EB39FEBFC0}"/>
                </a:ext>
              </a:extLst>
            </p:cNvPr>
            <p:cNvGrpSpPr/>
            <p:nvPr/>
          </p:nvGrpSpPr>
          <p:grpSpPr>
            <a:xfrm>
              <a:off x="730015" y="2465113"/>
              <a:ext cx="10731970" cy="1927773"/>
              <a:chOff x="730015" y="3020917"/>
              <a:chExt cx="10731970" cy="192777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5A358B1-059B-4789-BA3B-276BDC9AF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015" y="3185082"/>
                <a:ext cx="2153920" cy="150883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F17D5E7-5866-4DB1-BA13-F9293A884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8269" y="3020917"/>
                <a:ext cx="2357120" cy="182192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2535593-124B-46DD-9689-97BDD1949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9723" y="3133328"/>
                <a:ext cx="1599933" cy="161234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4AE3568-9FB7-4409-AB49-4C9159EDD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3990" y="3161401"/>
                <a:ext cx="2657417" cy="164709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D89785C-75A1-478F-BA66-9FE683B97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5740" y="3021209"/>
                <a:ext cx="1346245" cy="19274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631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16F285-25A6-410C-A5CA-162B30A128E0}"/>
              </a:ext>
            </a:extLst>
          </p:cNvPr>
          <p:cNvGrpSpPr/>
          <p:nvPr/>
        </p:nvGrpSpPr>
        <p:grpSpPr>
          <a:xfrm>
            <a:off x="149602" y="680720"/>
            <a:ext cx="11892796" cy="5496560"/>
            <a:chOff x="755382" y="1290320"/>
            <a:chExt cx="10492760" cy="42773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438CEA-9717-4FCB-BD42-A8AD173A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109" y="1290320"/>
              <a:ext cx="3157782" cy="427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0F8453-F489-4B78-B492-2ABA5EF8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82" y="1290320"/>
              <a:ext cx="3317330" cy="42773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BC0E87-C0E2-4CA3-AD01-E291D5A5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288" y="1290320"/>
              <a:ext cx="3128854" cy="427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046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0E6708-2D49-479E-B179-40E216558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68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ADBA4-F914-4253-9BB7-14DC73BDE491}"/>
              </a:ext>
            </a:extLst>
          </p:cNvPr>
          <p:cNvSpPr txBox="1"/>
          <p:nvPr/>
        </p:nvSpPr>
        <p:spPr>
          <a:xfrm>
            <a:off x="4734560" y="325120"/>
            <a:ext cx="7233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Bigfoot Hoops Tournaments Annually Generate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"/>
            </a:pPr>
            <a:r>
              <a:rPr lang="en-US" sz="3600" dirty="0"/>
              <a:t>1,983 teams (2018)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"/>
            </a:pPr>
            <a:r>
              <a:rPr lang="en-US" sz="3600" dirty="0"/>
              <a:t>Over 21,000 athletes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"/>
            </a:pPr>
            <a:r>
              <a:rPr lang="en-US" sz="3600" dirty="0"/>
              <a:t>Over 31,000 parents &amp; fans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"/>
            </a:pPr>
            <a:r>
              <a:rPr lang="en-US" sz="3600" dirty="0"/>
              <a:t>10K+ hotel room nights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"/>
            </a:pPr>
            <a:r>
              <a:rPr lang="en-US" sz="3600" dirty="0"/>
              <a:t>Employment of over 500 local temporary workers</a:t>
            </a:r>
          </a:p>
          <a:p>
            <a:pPr marL="571500" indent="-571500">
              <a:buClr>
                <a:schemeClr val="bg1"/>
              </a:buClr>
              <a:buFont typeface="Wingdings" panose="05000000000000000000" pitchFamily="2" charset="2"/>
              <a:buChar char="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279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7607B3-7E98-43E5-B9F9-2D256CB4B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1861" cy="5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CB61B-67DF-46E8-8B94-12128E552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68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2EAD26-8893-49C1-B49F-7330B5CE0DA2}"/>
              </a:ext>
            </a:extLst>
          </p:cNvPr>
          <p:cNvSpPr txBox="1"/>
          <p:nvPr/>
        </p:nvSpPr>
        <p:spPr>
          <a:xfrm>
            <a:off x="1524588" y="5645834"/>
            <a:ext cx="4572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2018 Las Vegas Classic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8812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724204AC-5F30-4AFA-87E0-0A7984CF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7" y="900112"/>
            <a:ext cx="90011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3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7827DB69-E884-4016-A88A-1C7EEF46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661987"/>
            <a:ext cx="98202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0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38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Las Vegas Basketball Tournaments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Dina Bloomer</dc:creator>
  <cp:lastModifiedBy>Dina Bloomer</cp:lastModifiedBy>
  <cp:revision>7</cp:revision>
  <dcterms:created xsi:type="dcterms:W3CDTF">2018-09-22T16:11:38Z</dcterms:created>
  <dcterms:modified xsi:type="dcterms:W3CDTF">2018-09-22T17:52:04Z</dcterms:modified>
</cp:coreProperties>
</file>